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f01c7797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f01c7797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f01c7797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f01c7797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f01c7797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f01c7797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f01c7797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f01c7797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f01c7797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f01c7797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f01c7797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f01c7797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f01fe81e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f01fe81e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f01fe81e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f01fe81e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f01fe81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f01fe81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f01fe81e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f01fe81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f01fe81e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f01fe81e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f01c7797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f01c7797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f01c7797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f01c7797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f01c7797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f01c7797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f01c7797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f01c7797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f01c7797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f01c7797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f01fe81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f01fe81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f01fe81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f01fe81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f01fe81e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f01fe81e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f01fe81e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f01fe81e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f01c7797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f01c7797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f01c779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f01c779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f01c7797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f01c7797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f01c7797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f01c7797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f01c7797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f01c7797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f01c7797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f01c7797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f01c7797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f01c7797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t.wikipedia.org/wiki/Mec%C3%A2nica" TargetMode="External"/><Relationship Id="rId4" Type="http://schemas.openxmlformats.org/officeDocument/2006/relationships/hyperlink" Target="https://pt.wikipedia.org/wiki/Biomec%C3%A2nic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latin typeface="Courier New"/>
                <a:ea typeface="Courier New"/>
                <a:cs typeface="Courier New"/>
                <a:sym typeface="Courier New"/>
              </a:rPr>
              <a:t>alquibots</a:t>
            </a:r>
            <a:endParaRPr b="1" sz="10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71200" y="3519925"/>
            <a:ext cx="3771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Fernando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 Daguanno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IG: @alquimetricos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39312" l="0" r="0" t="38574"/>
          <a:stretch/>
        </p:blipFill>
        <p:spPr>
          <a:xfrm>
            <a:off x="6576650" y="3677461"/>
            <a:ext cx="2159450" cy="4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32" y="3519919"/>
            <a:ext cx="838175" cy="9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 rotWithShape="1">
          <a:blip r:embed="rId3">
            <a:alphaModFix/>
          </a:blip>
          <a:srcRect b="2902" l="5352" r="4849" t="4957"/>
          <a:stretch/>
        </p:blipFill>
        <p:spPr>
          <a:xfrm>
            <a:off x="658096" y="0"/>
            <a:ext cx="37599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 txBox="1"/>
          <p:nvPr/>
        </p:nvSpPr>
        <p:spPr>
          <a:xfrm>
            <a:off x="573245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nsolas"/>
                <a:ea typeface="Consolas"/>
                <a:cs typeface="Consolas"/>
                <a:sym typeface="Consolas"/>
              </a:rPr>
              <a:t>Buckminster Fuller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50" y="10"/>
            <a:ext cx="71823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11894" l="0" r="0" t="1310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958" y="0"/>
            <a:ext cx="740784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95250"/>
            <a:ext cx="4953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8"/>
            <a:ext cx="94956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23676"/>
            <a:ext cx="4201175" cy="40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831" y="523681"/>
            <a:ext cx="2543925" cy="40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094" y="0"/>
            <a:ext cx="52458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7" y="733835"/>
            <a:ext cx="5149124" cy="36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149" y="733825"/>
            <a:ext cx="3692650" cy="367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2400"/>
            <a:ext cx="441367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873" y="152400"/>
            <a:ext cx="40185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11246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#tensegrity</a:t>
            </a:r>
            <a:endParaRPr sz="7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 rotWithShape="1">
          <a:blip r:embed="rId3">
            <a:alphaModFix/>
          </a:blip>
          <a:srcRect b="3620" l="4084" r="3306" t="4729"/>
          <a:stretch/>
        </p:blipFill>
        <p:spPr>
          <a:xfrm>
            <a:off x="1099375" y="0"/>
            <a:ext cx="69293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50" y="0"/>
            <a:ext cx="37433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0079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681" y="0"/>
            <a:ext cx="52435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0" y="9"/>
            <a:ext cx="49298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2400"/>
            <a:ext cx="72608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625" y="126350"/>
            <a:ext cx="4168750" cy="48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52400"/>
            <a:ext cx="734917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2400"/>
            <a:ext cx="758020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11246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latin typeface="Consolas"/>
                <a:ea typeface="Consolas"/>
                <a:cs typeface="Consolas"/>
                <a:sym typeface="Consolas"/>
              </a:rPr>
              <a:t>#tensegrity</a:t>
            </a:r>
            <a:endParaRPr sz="7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762000" y="2111090"/>
            <a:ext cx="820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Em </a:t>
            </a:r>
            <a:r>
              <a:rPr lang="pt-BR" sz="2400" u="sng">
                <a:solidFill>
                  <a:srgbClr val="0B0080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mecânica</a:t>
            </a:r>
            <a:r>
              <a:rPr lang="pt-BR" sz="2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 e em </a:t>
            </a:r>
            <a:r>
              <a:rPr lang="pt-BR" sz="2400" u="sng">
                <a:solidFill>
                  <a:srgbClr val="0B0080"/>
                </a:solidFill>
                <a:latin typeface="Cambria"/>
                <a:ea typeface="Cambria"/>
                <a:cs typeface="Cambria"/>
                <a:sym typeface="Cambria"/>
                <a:hlinkClick r:id="rId4"/>
              </a:rPr>
              <a:t>biomecânica</a:t>
            </a:r>
            <a:r>
              <a:rPr lang="pt-BR" sz="2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b="1" lang="pt-BR" sz="2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tensegridade</a:t>
            </a:r>
            <a:r>
              <a:rPr lang="pt-BR" sz="2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 ou </a:t>
            </a:r>
            <a:r>
              <a:rPr b="1" lang="pt-BR" sz="2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integridade tensional</a:t>
            </a:r>
            <a:r>
              <a:rPr lang="pt-BR" sz="2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 é uma propriedade presente em </a:t>
            </a:r>
            <a:r>
              <a:rPr lang="pt-BR" sz="2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objetos</a:t>
            </a:r>
            <a:r>
              <a:rPr lang="pt-BR" sz="2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 cujos componentes usam a </a:t>
            </a:r>
            <a:r>
              <a:rPr lang="pt-BR" sz="2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tração</a:t>
            </a:r>
            <a:r>
              <a:rPr lang="pt-BR" sz="24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 e a compressão de forma combinada, de forma a proporcionar-lhes estabilidade e resistência.</a:t>
            </a:r>
            <a:endParaRPr sz="24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9250"/>
            <a:ext cx="9144000" cy="544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575" y="0"/>
            <a:ext cx="9144000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05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/>
        </p:nvSpPr>
        <p:spPr>
          <a:xfrm>
            <a:off x="573245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nsolas"/>
                <a:ea typeface="Consolas"/>
                <a:cs typeface="Consolas"/>
                <a:sym typeface="Consolas"/>
              </a:rPr>
              <a:t>Buckminster Fuller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